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0" r:id="rId1"/>
  </p:sldMasterIdLst>
  <p:notesMasterIdLst>
    <p:notesMasterId r:id="rId10"/>
  </p:notesMasterIdLst>
  <p:sldIdLst>
    <p:sldId id="256" r:id="rId2"/>
    <p:sldId id="259" r:id="rId3"/>
    <p:sldId id="257" r:id="rId4"/>
    <p:sldId id="260" r:id="rId5"/>
    <p:sldId id="261" r:id="rId6"/>
    <p:sldId id="263" r:id="rId7"/>
    <p:sldId id="264" r:id="rId8"/>
    <p:sldId id="25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74966"/>
  </p:normalViewPr>
  <p:slideViewPr>
    <p:cSldViewPr snapToGrid="0" snapToObjects="1">
      <p:cViewPr varScale="1">
        <p:scale>
          <a:sx n="94" d="100"/>
          <a:sy n="94" d="100"/>
        </p:scale>
        <p:origin x="181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宜潔 李" userId="2c96a6de267dfdaf" providerId="LiveId" clId="{E105EF55-405E-5641-B32D-C89591AD1DD3}"/>
    <pc:docChg chg="modSld">
      <pc:chgData name="宜潔 李" userId="2c96a6de267dfdaf" providerId="LiveId" clId="{E105EF55-405E-5641-B32D-C89591AD1DD3}" dt="2019-12-06T22:32:23.775" v="22" actId="20577"/>
      <pc:docMkLst>
        <pc:docMk/>
      </pc:docMkLst>
      <pc:sldChg chg="modNotesTx">
        <pc:chgData name="宜潔 李" userId="2c96a6de267dfdaf" providerId="LiveId" clId="{E105EF55-405E-5641-B32D-C89591AD1DD3}" dt="2019-11-27T02:19:36.342" v="0" actId="20577"/>
        <pc:sldMkLst>
          <pc:docMk/>
          <pc:sldMk cId="3129427654" sldId="256"/>
        </pc:sldMkLst>
      </pc:sldChg>
      <pc:sldChg chg="modNotesTx">
        <pc:chgData name="宜潔 李" userId="2c96a6de267dfdaf" providerId="LiveId" clId="{E105EF55-405E-5641-B32D-C89591AD1DD3}" dt="2019-11-27T02:19:41.171" v="2" actId="20577"/>
        <pc:sldMkLst>
          <pc:docMk/>
          <pc:sldMk cId="3995099514" sldId="257"/>
        </pc:sldMkLst>
      </pc:sldChg>
      <pc:sldChg chg="modNotesTx">
        <pc:chgData name="宜潔 李" userId="2c96a6de267dfdaf" providerId="LiveId" clId="{E105EF55-405E-5641-B32D-C89591AD1DD3}" dt="2019-11-27T02:19:39.082" v="1" actId="20577"/>
        <pc:sldMkLst>
          <pc:docMk/>
          <pc:sldMk cId="896337728" sldId="259"/>
        </pc:sldMkLst>
      </pc:sldChg>
      <pc:sldChg chg="modNotesTx">
        <pc:chgData name="宜潔 李" userId="2c96a6de267dfdaf" providerId="LiveId" clId="{E105EF55-405E-5641-B32D-C89591AD1DD3}" dt="2019-11-27T02:19:43.333" v="3" actId="20577"/>
        <pc:sldMkLst>
          <pc:docMk/>
          <pc:sldMk cId="3899840864" sldId="260"/>
        </pc:sldMkLst>
      </pc:sldChg>
      <pc:sldChg chg="modSp modNotesTx">
        <pc:chgData name="宜潔 李" userId="2c96a6de267dfdaf" providerId="LiveId" clId="{E105EF55-405E-5641-B32D-C89591AD1DD3}" dt="2019-12-06T22:32:23.775" v="22" actId="20577"/>
        <pc:sldMkLst>
          <pc:docMk/>
          <pc:sldMk cId="2722609507" sldId="261"/>
        </pc:sldMkLst>
        <pc:spChg chg="mod">
          <ac:chgData name="宜潔 李" userId="2c96a6de267dfdaf" providerId="LiveId" clId="{E105EF55-405E-5641-B32D-C89591AD1DD3}" dt="2019-12-06T22:32:23.775" v="22" actId="20577"/>
          <ac:spMkLst>
            <pc:docMk/>
            <pc:sldMk cId="2722609507" sldId="261"/>
            <ac:spMk id="3" creationId="{9A448187-6558-8B46-A6B1-F8809774A288}"/>
          </ac:spMkLst>
        </pc:spChg>
      </pc:sldChg>
      <pc:sldChg chg="modNotesTx">
        <pc:chgData name="宜潔 李" userId="2c96a6de267dfdaf" providerId="LiveId" clId="{E105EF55-405E-5641-B32D-C89591AD1DD3}" dt="2019-11-27T02:19:48.300" v="5" actId="20577"/>
        <pc:sldMkLst>
          <pc:docMk/>
          <pc:sldMk cId="1614418346" sldId="263"/>
        </pc:sldMkLst>
      </pc:sldChg>
      <pc:sldChg chg="modNotesTx">
        <pc:chgData name="宜潔 李" userId="2c96a6de267dfdaf" providerId="LiveId" clId="{E105EF55-405E-5641-B32D-C89591AD1DD3}" dt="2019-11-27T02:19:51.032" v="6" actId="20577"/>
        <pc:sldMkLst>
          <pc:docMk/>
          <pc:sldMk cId="4178756433" sldId="264"/>
        </pc:sldMkLst>
      </pc:sldChg>
    </pc:docChg>
  </pc:docChgLst>
</pc:chgInfo>
</file>

<file path=ppt/media/image1.jpeg>
</file>

<file path=ppt/media/image10.tiff>
</file>

<file path=ppt/media/image11.tiff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CD54D3-EA30-284C-9450-3C2F604C2DB5}" type="datetimeFigureOut">
              <a:rPr lang="en-US" smtClean="0"/>
              <a:t>12/6/19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70CB8A-EEDD-154F-9349-99462DCDAA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2686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70CB8A-EEDD-154F-9349-99462DCDAA9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0141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70CB8A-EEDD-154F-9349-99462DCDAA9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7644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70CB8A-EEDD-154F-9349-99462DCDAA9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5567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70CB8A-EEDD-154F-9349-99462DCDAA9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2295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70CB8A-EEDD-154F-9349-99462DCDAA9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1704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70CB8A-EEDD-154F-9349-99462DCDAA9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441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70CB8A-EEDD-154F-9349-99462DCDAA9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0267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12/6/19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94979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12/6/19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50697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12/6/19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94175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12/6/19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86096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12/6/19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12716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12/6/19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92765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12/6/19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554424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E833E-1B6D-415F-AD29-75AE8C43BD0D}" type="datetime1">
              <a:rPr lang="en-US" smtClean="0"/>
              <a:t>12/6/19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80042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2596F-08A7-4B70-989A-F2B1CF31E66B}" type="datetime1">
              <a:rPr lang="en-US" smtClean="0"/>
              <a:t>12/6/19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93229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12/6/19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47960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12/6/19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02352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12/6/19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7957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12/6/19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08915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12/6/19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64577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12/6/19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41884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12/6/19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9197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12/6/19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91857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12/6/19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5673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7" r:id="rId1"/>
    <p:sldLayoutId id="2147483748" r:id="rId2"/>
    <p:sldLayoutId id="2147483749" r:id="rId3"/>
    <p:sldLayoutId id="2147483733" r:id="rId4"/>
    <p:sldLayoutId id="2147483734" r:id="rId5"/>
    <p:sldLayoutId id="2147483735" r:id="rId6"/>
    <p:sldLayoutId id="2147483736" r:id="rId7"/>
    <p:sldLayoutId id="2147483737" r:id="rId8"/>
    <p:sldLayoutId id="2147483738" r:id="rId9"/>
    <p:sldLayoutId id="2147483739" r:id="rId10"/>
    <p:sldLayoutId id="2147483746" r:id="rId11"/>
    <p:sldLayoutId id="2147483740" r:id="rId12"/>
    <p:sldLayoutId id="2147483741" r:id="rId13"/>
    <p:sldLayoutId id="2147483742" r:id="rId14"/>
    <p:sldLayoutId id="2147483743" r:id="rId15"/>
    <p:sldLayoutId id="2147483744" r:id="rId16"/>
    <p:sldLayoutId id="2147483745" r:id="rId17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800" i="1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tiff"/><Relationship Id="rId5" Type="http://schemas.openxmlformats.org/officeDocument/2006/relationships/image" Target="../media/image10.tiff"/><Relationship Id="rId4" Type="http://schemas.openxmlformats.org/officeDocument/2006/relationships/image" Target="../media/image9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B55C533-A457-4605-AAA4-98D216902B3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5000"/>
          </a:blip>
          <a:srcRect b="2857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984F695-1503-6949-B5C2-6B0049B97A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0693" y="1895660"/>
            <a:ext cx="9440034" cy="1828801"/>
          </a:xfrm>
        </p:spPr>
        <p:txBody>
          <a:bodyPr>
            <a:normAutofit/>
          </a:bodyPr>
          <a:lstStyle/>
          <a:p>
            <a:r>
              <a:rPr lang="en-US" altLang="zh-TW" sz="8000" b="1" dirty="0">
                <a:effectLst>
                  <a:outerShdw blurRad="9525" dist="38100" dir="14640000" algn="tl" rotWithShape="0">
                    <a:schemeClr val="bg1">
                      <a:alpha val="30000"/>
                    </a:schemeClr>
                  </a:outerShdw>
                </a:effectLst>
                <a:latin typeface="Aharoni" panose="020F0502020204030204" pitchFamily="34" charset="0"/>
                <a:cs typeface="Aharoni" panose="020F0502020204030204" pitchFamily="34" charset="0"/>
              </a:rPr>
              <a:t>Missing</a:t>
            </a:r>
            <a:r>
              <a:rPr lang="zh-TW" altLang="en-US" sz="8000" b="1" dirty="0">
                <a:effectLst>
                  <a:outerShdw blurRad="9525" dist="38100" dir="14640000" algn="tl" rotWithShape="0">
                    <a:schemeClr val="bg1">
                      <a:alpha val="30000"/>
                    </a:schemeClr>
                  </a:outerShdw>
                </a:effectLst>
                <a:latin typeface="Aharoni" panose="020F0502020204030204" pitchFamily="34" charset="0"/>
                <a:cs typeface="Aharoni" panose="020F0502020204030204" pitchFamily="34" charset="0"/>
              </a:rPr>
              <a:t> </a:t>
            </a:r>
            <a:r>
              <a:rPr lang="en-US" altLang="zh-TW" sz="8000" b="1" dirty="0">
                <a:effectLst>
                  <a:outerShdw blurRad="9525" dist="38100" dir="14640000" algn="tl" rotWithShape="0">
                    <a:schemeClr val="bg1">
                      <a:alpha val="30000"/>
                    </a:schemeClr>
                  </a:outerShdw>
                </a:effectLst>
                <a:latin typeface="Aharoni" panose="020F0502020204030204" pitchFamily="34" charset="0"/>
                <a:cs typeface="Aharoni" panose="020F0502020204030204" pitchFamily="34" charset="0"/>
              </a:rPr>
              <a:t>Pieces</a:t>
            </a:r>
            <a:endParaRPr lang="en-US" sz="8000" b="1" dirty="0">
              <a:effectLst>
                <a:outerShdw blurRad="9525" dist="38100" dir="14640000" algn="tl" rotWithShape="0">
                  <a:schemeClr val="bg1">
                    <a:alpha val="30000"/>
                  </a:schemeClr>
                </a:outerShdw>
              </a:effectLst>
              <a:latin typeface="Aharoni" panose="020F0502020204030204" pitchFamily="34" charset="0"/>
              <a:cs typeface="Aharoni" panose="020F050202020403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FD346E-9896-CF49-B461-DFBA392A59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0693" y="4010819"/>
            <a:ext cx="9440034" cy="1049867"/>
          </a:xfrm>
        </p:spPr>
        <p:txBody>
          <a:bodyPr>
            <a:normAutofit/>
          </a:bodyPr>
          <a:lstStyle/>
          <a:p>
            <a:r>
              <a:rPr lang="en-US" altLang="zh-TW" sz="3200" dirty="0">
                <a:latin typeface="Aharoni" panose="02010803020104030203" pitchFamily="2" charset="-79"/>
                <a:cs typeface="Aharoni" panose="02010803020104030203" pitchFamily="2" charset="-79"/>
              </a:rPr>
              <a:t>Jessica</a:t>
            </a:r>
            <a:r>
              <a:rPr lang="zh-TW" altLang="en-US" sz="3200" dirty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altLang="zh-TW" sz="3200" dirty="0">
                <a:latin typeface="Aharoni" panose="02010803020104030203" pitchFamily="2" charset="-79"/>
                <a:cs typeface="Aharoni" panose="02010803020104030203" pitchFamily="2" charset="-79"/>
              </a:rPr>
              <a:t>Lee</a:t>
            </a:r>
            <a:endParaRPr lang="en-US" sz="32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1294276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045CD-7346-0448-87E1-175BC0F685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424245"/>
            <a:ext cx="10353762" cy="1257300"/>
          </a:xfrm>
        </p:spPr>
        <p:txBody>
          <a:bodyPr/>
          <a:lstStyle/>
          <a:p>
            <a:r>
              <a:rPr lang="en-US" altLang="zh-TW" i="0" dirty="0">
                <a:latin typeface="Aharoni" panose="02010803020104030203" pitchFamily="2" charset="-79"/>
                <a:cs typeface="Aharoni" panose="02010803020104030203" pitchFamily="2" charset="-79"/>
              </a:rPr>
              <a:t>Components</a:t>
            </a:r>
            <a:endParaRPr lang="en-US" i="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7727334-F6CF-5A4D-928F-3EEC78B853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7395" t="12925" r="7116" b="13088"/>
          <a:stretch/>
        </p:blipFill>
        <p:spPr>
          <a:xfrm>
            <a:off x="2230608" y="3337174"/>
            <a:ext cx="2051222" cy="1775243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609F533-D57F-FE48-80C1-E688D1F9809E}"/>
              </a:ext>
            </a:extLst>
          </p:cNvPr>
          <p:cNvSpPr txBox="1"/>
          <p:nvPr/>
        </p:nvSpPr>
        <p:spPr>
          <a:xfrm>
            <a:off x="2514814" y="2967335"/>
            <a:ext cx="14828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  <a:t>Javascript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8FF3F8D-EF63-AD4F-A745-5E81735646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73343" y="3968383"/>
            <a:ext cx="1680270" cy="2129480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4F5862BE-0C95-FC41-B6D4-7E5D449C289B}"/>
              </a:ext>
            </a:extLst>
          </p:cNvPr>
          <p:cNvGrpSpPr/>
          <p:nvPr/>
        </p:nvGrpSpPr>
        <p:grpSpPr>
          <a:xfrm>
            <a:off x="7089864" y="1783300"/>
            <a:ext cx="2216243" cy="1911560"/>
            <a:chOff x="6906279" y="1852448"/>
            <a:chExt cx="2216243" cy="1911560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807B9E38-ABA1-9A42-A519-67EACF32AB1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962223" y="2328565"/>
              <a:ext cx="1913924" cy="1435443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E4E084F-57A1-EA44-BD44-E85768973A4F}"/>
                </a:ext>
              </a:extLst>
            </p:cNvPr>
            <p:cNvSpPr txBox="1"/>
            <p:nvPr/>
          </p:nvSpPr>
          <p:spPr>
            <a:xfrm>
              <a:off x="6906279" y="1852448"/>
              <a:ext cx="221624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400" dirty="0">
                  <a:latin typeface="Calibri" panose="020F0502020204030204" pitchFamily="34" charset="0"/>
                  <a:cs typeface="Calibri" panose="020F0502020204030204" pitchFamily="34" charset="0"/>
                </a:rPr>
                <a:t>Distance</a:t>
              </a:r>
              <a:r>
                <a:rPr lang="zh-TW" altLang="en-US" sz="2400" dirty="0"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altLang="zh-TW" sz="2400" dirty="0">
                  <a:latin typeface="Calibri" panose="020F0502020204030204" pitchFamily="34" charset="0"/>
                  <a:cs typeface="Calibri" panose="020F0502020204030204" pitchFamily="34" charset="0"/>
                </a:rPr>
                <a:t>sensor</a:t>
              </a:r>
              <a:endParaRPr lang="en-US" sz="24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4B11CB9-4236-A346-A07E-1761CB679782}"/>
              </a:ext>
            </a:extLst>
          </p:cNvPr>
          <p:cNvGrpSpPr/>
          <p:nvPr/>
        </p:nvGrpSpPr>
        <p:grpSpPr>
          <a:xfrm>
            <a:off x="7074963" y="4058350"/>
            <a:ext cx="1680270" cy="2187317"/>
            <a:chOff x="6543494" y="4174841"/>
            <a:chExt cx="1680270" cy="2187317"/>
          </a:xfrm>
        </p:grpSpPr>
        <p:pic>
          <p:nvPicPr>
            <p:cNvPr id="10" name="Picture 9" descr="A close up of a device&#10;&#10;Description automatically generated">
              <a:extLst>
                <a:ext uri="{FF2B5EF4-FFF2-40B4-BE49-F238E27FC236}">
                  <a16:creationId xmlns:a16="http://schemas.microsoft.com/office/drawing/2014/main" id="{82CA1AD5-6DE8-4B4F-8FBD-EF58241D8CB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732030" y="5005838"/>
              <a:ext cx="1356320" cy="1356320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D3E93C4-150A-B646-8FD9-CFB140A9619E}"/>
                </a:ext>
              </a:extLst>
            </p:cNvPr>
            <p:cNvSpPr txBox="1"/>
            <p:nvPr/>
          </p:nvSpPr>
          <p:spPr>
            <a:xfrm>
              <a:off x="6543494" y="4174841"/>
              <a:ext cx="168027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400" dirty="0">
                  <a:latin typeface="Calibri" panose="020F0502020204030204" pitchFamily="34" charset="0"/>
                  <a:cs typeface="Calibri" panose="020F0502020204030204" pitchFamily="34" charset="0"/>
                </a:rPr>
                <a:t>Tramontana</a:t>
              </a:r>
              <a:r>
                <a:rPr lang="zh-TW" altLang="en-US" sz="2400" dirty="0"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altLang="zh-TW" sz="2400" dirty="0">
                  <a:latin typeface="Calibri" panose="020F0502020204030204" pitchFamily="34" charset="0"/>
                  <a:cs typeface="Calibri" panose="020F0502020204030204" pitchFamily="34" charset="0"/>
                </a:rPr>
                <a:t>App</a:t>
              </a:r>
            </a:p>
          </p:txBody>
        </p:sp>
      </p:grp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89C4961-C98F-044D-8FBB-4CF22CB753CD}"/>
              </a:ext>
            </a:extLst>
          </p:cNvPr>
          <p:cNvCxnSpPr>
            <a:cxnSpLocks/>
          </p:cNvCxnSpPr>
          <p:nvPr/>
        </p:nvCxnSpPr>
        <p:spPr>
          <a:xfrm flipV="1">
            <a:off x="4409344" y="2784261"/>
            <a:ext cx="2452258" cy="902629"/>
          </a:xfrm>
          <a:prstGeom prst="straightConnector1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AD0F04DB-6B0E-E447-8D0B-4011F528E9DA}"/>
              </a:ext>
            </a:extLst>
          </p:cNvPr>
          <p:cNvSpPr txBox="1"/>
          <p:nvPr/>
        </p:nvSpPr>
        <p:spPr>
          <a:xfrm>
            <a:off x="4672643" y="2513135"/>
            <a:ext cx="14828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i="1" dirty="0">
                <a:solidFill>
                  <a:schemeClr val="accent2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Get</a:t>
            </a:r>
            <a:r>
              <a:rPr lang="zh-TW" altLang="en-US" i="1" dirty="0">
                <a:solidFill>
                  <a:schemeClr val="accent2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TW" i="1" dirty="0">
                <a:solidFill>
                  <a:schemeClr val="accent2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player</a:t>
            </a:r>
            <a:r>
              <a:rPr lang="zh-TW" altLang="en-US" i="1" dirty="0">
                <a:solidFill>
                  <a:schemeClr val="accent2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CA" altLang="zh-TW" i="1" dirty="0">
              <a:solidFill>
                <a:schemeClr val="accent2">
                  <a:lumMod val="40000"/>
                  <a:lumOff val="6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altLang="zh-TW" i="1" dirty="0">
                <a:solidFill>
                  <a:schemeClr val="accent2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position</a:t>
            </a:r>
            <a:endParaRPr lang="en-US" i="1" dirty="0">
              <a:solidFill>
                <a:schemeClr val="accent2">
                  <a:lumMod val="40000"/>
                  <a:lumOff val="6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2F788BA-67AE-C347-889F-40BFF36561EA}"/>
              </a:ext>
            </a:extLst>
          </p:cNvPr>
          <p:cNvCxnSpPr>
            <a:cxnSpLocks/>
          </p:cNvCxnSpPr>
          <p:nvPr/>
        </p:nvCxnSpPr>
        <p:spPr>
          <a:xfrm flipH="1" flipV="1">
            <a:off x="4409344" y="4394197"/>
            <a:ext cx="2547510" cy="838891"/>
          </a:xfrm>
          <a:prstGeom prst="straightConnector1">
            <a:avLst/>
          </a:prstGeom>
          <a:ln w="5715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FE0BF8B-FFF2-D54B-9498-876C995EE870}"/>
              </a:ext>
            </a:extLst>
          </p:cNvPr>
          <p:cNvCxnSpPr>
            <a:cxnSpLocks/>
          </p:cNvCxnSpPr>
          <p:nvPr/>
        </p:nvCxnSpPr>
        <p:spPr>
          <a:xfrm>
            <a:off x="4409344" y="4731121"/>
            <a:ext cx="2565933" cy="841776"/>
          </a:xfrm>
          <a:prstGeom prst="straightConnector1">
            <a:avLst/>
          </a:prstGeom>
          <a:ln w="5715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921516B3-1ACF-E042-A61D-54F6022FC45A}"/>
              </a:ext>
            </a:extLst>
          </p:cNvPr>
          <p:cNvSpPr txBox="1"/>
          <p:nvPr/>
        </p:nvSpPr>
        <p:spPr>
          <a:xfrm>
            <a:off x="5247645" y="4222399"/>
            <a:ext cx="16187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i="1" dirty="0">
                <a:solidFill>
                  <a:schemeClr val="accent2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Player</a:t>
            </a:r>
            <a:r>
              <a:rPr lang="zh-TW" altLang="en-US" i="1" dirty="0">
                <a:solidFill>
                  <a:schemeClr val="accent2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TW" i="1" dirty="0">
                <a:solidFill>
                  <a:schemeClr val="accent2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control</a:t>
            </a:r>
            <a:endParaRPr lang="en-CA" altLang="zh-TW" i="1" dirty="0">
              <a:solidFill>
                <a:schemeClr val="accent2">
                  <a:lumMod val="40000"/>
                  <a:lumOff val="6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altLang="zh-TW" i="1" dirty="0">
                <a:solidFill>
                  <a:schemeClr val="accent2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events</a:t>
            </a:r>
            <a:endParaRPr lang="en-US" i="1" dirty="0">
              <a:solidFill>
                <a:schemeClr val="accent2">
                  <a:lumMod val="40000"/>
                  <a:lumOff val="6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1E71F2E-9A02-1E41-AA55-8B6E669DDCA9}"/>
              </a:ext>
            </a:extLst>
          </p:cNvPr>
          <p:cNvSpPr txBox="1"/>
          <p:nvPr/>
        </p:nvSpPr>
        <p:spPr>
          <a:xfrm>
            <a:off x="4281830" y="5098364"/>
            <a:ext cx="16187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i="1" dirty="0">
                <a:solidFill>
                  <a:schemeClr val="accent2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Current</a:t>
            </a:r>
            <a:r>
              <a:rPr lang="zh-TW" altLang="en-US" i="1" dirty="0">
                <a:solidFill>
                  <a:schemeClr val="accent2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TW" i="1" dirty="0">
                <a:solidFill>
                  <a:schemeClr val="accent2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missing</a:t>
            </a:r>
            <a:r>
              <a:rPr lang="zh-TW" altLang="en-US" i="1" dirty="0">
                <a:solidFill>
                  <a:schemeClr val="accent2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TW" i="1" dirty="0">
                <a:solidFill>
                  <a:schemeClr val="accent2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piece</a:t>
            </a:r>
            <a:endParaRPr lang="en-US" i="1" dirty="0">
              <a:solidFill>
                <a:schemeClr val="accent2">
                  <a:lumMod val="40000"/>
                  <a:lumOff val="6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63377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35F61-798B-AD47-B920-785A5B613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424245"/>
            <a:ext cx="10353762" cy="1257300"/>
          </a:xfrm>
        </p:spPr>
        <p:txBody>
          <a:bodyPr/>
          <a:lstStyle/>
          <a:p>
            <a:r>
              <a:rPr lang="en-US" altLang="zh-TW" b="1" i="0" dirty="0">
                <a:latin typeface="Aharoni" panose="02010803020104030203" pitchFamily="2" charset="-79"/>
                <a:cs typeface="Aharoni" panose="02010803020104030203" pitchFamily="2" charset="-79"/>
              </a:rPr>
              <a:t>Distance</a:t>
            </a:r>
            <a:r>
              <a:rPr lang="zh-TW" altLang="en-US" b="1" i="0" dirty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altLang="zh-TW" b="1" i="0" dirty="0">
                <a:latin typeface="Aharoni" panose="02010803020104030203" pitchFamily="2" charset="-79"/>
                <a:cs typeface="Aharoni" panose="02010803020104030203" pitchFamily="2" charset="-79"/>
              </a:rPr>
              <a:t>Sensor</a:t>
            </a:r>
            <a:endParaRPr lang="en-US" b="1" i="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5" name="Content Placeholder 4" descr="A circuit board&#10;&#10;Description automatically generated">
            <a:extLst>
              <a:ext uri="{FF2B5EF4-FFF2-40B4-BE49-F238E27FC236}">
                <a16:creationId xmlns:a16="http://schemas.microsoft.com/office/drawing/2014/main" id="{EA1F9595-2009-B540-9F26-C4D4F2BE8C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 rot="5400000">
            <a:off x="6734432" y="1681545"/>
            <a:ext cx="4744995" cy="4744995"/>
          </a:xfr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66CA1AC-79EB-8B4D-A779-8A267B2EC20F}"/>
              </a:ext>
            </a:extLst>
          </p:cNvPr>
          <p:cNvSpPr txBox="1">
            <a:spLocks/>
          </p:cNvSpPr>
          <p:nvPr/>
        </p:nvSpPr>
        <p:spPr>
          <a:xfrm>
            <a:off x="1227728" y="1938912"/>
            <a:ext cx="5506704" cy="43815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2800" dirty="0">
                <a:latin typeface="Calibri" panose="020F0502020204030204" pitchFamily="34" charset="0"/>
                <a:cs typeface="Calibri" panose="020F0502020204030204" pitchFamily="34" charset="0"/>
              </a:rPr>
              <a:t>Arduino </a:t>
            </a:r>
            <a:r>
              <a:rPr lang="en-US" altLang="zh-TW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WiFi</a:t>
            </a:r>
            <a:r>
              <a:rPr lang="en-US" altLang="zh-TW" sz="2800" dirty="0">
                <a:latin typeface="Calibri" panose="020F0502020204030204" pitchFamily="34" charset="0"/>
                <a:cs typeface="Calibri" panose="020F0502020204030204" pitchFamily="34" charset="0"/>
              </a:rPr>
              <a:t> Shield</a:t>
            </a:r>
          </a:p>
          <a:p>
            <a:r>
              <a:rPr lang="en-US" altLang="zh-TW" sz="2800" dirty="0">
                <a:latin typeface="Calibri" panose="020F0502020204030204" pitchFamily="34" charset="0"/>
                <a:cs typeface="Calibri" panose="020F0502020204030204" pitchFamily="34" charset="0"/>
              </a:rPr>
              <a:t>2 Ultra-sonic Sensors</a:t>
            </a:r>
          </a:p>
          <a:p>
            <a:pPr lvl="1"/>
            <a: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  <a:t>Ranging distance : 2cm – 500 cm</a:t>
            </a:r>
            <a:endParaRPr lang="en-US" altLang="zh-TW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zh-TW" sz="2800" dirty="0">
                <a:latin typeface="Calibri" panose="020F0502020204030204" pitchFamily="34" charset="0"/>
                <a:cs typeface="Calibri" panose="020F0502020204030204" pitchFamily="34" charset="0"/>
              </a:rPr>
              <a:t>Bread Board</a:t>
            </a:r>
          </a:p>
          <a:p>
            <a:r>
              <a:rPr lang="en-US" altLang="zh-TW" sz="2800" dirty="0">
                <a:latin typeface="Calibri" panose="020F0502020204030204" pitchFamily="34" charset="0"/>
                <a:cs typeface="Calibri" panose="020F0502020204030204" pitchFamily="34" charset="0"/>
              </a:rPr>
              <a:t>Jumper Wires</a:t>
            </a:r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50995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3CEFC-A867-5049-A0C3-6DBDFB171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424245"/>
            <a:ext cx="10353762" cy="1257300"/>
          </a:xfrm>
        </p:spPr>
        <p:txBody>
          <a:bodyPr/>
          <a:lstStyle/>
          <a:p>
            <a:r>
              <a:rPr lang="en-US" altLang="zh-TW" b="1" i="0" dirty="0">
                <a:latin typeface="Aharoni" panose="02010803020104030203" pitchFamily="2" charset="-79"/>
                <a:cs typeface="Aharoni" panose="02010803020104030203" pitchFamily="2" charset="-79"/>
              </a:rPr>
              <a:t>Program</a:t>
            </a:r>
            <a:r>
              <a:rPr lang="zh-TW" altLang="en-US" b="1" i="0" dirty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altLang="zh-TW" b="1" i="0" dirty="0">
                <a:latin typeface="Aharoni" panose="02010803020104030203" pitchFamily="2" charset="-79"/>
                <a:cs typeface="Aharoni" panose="02010803020104030203" pitchFamily="2" charset="-79"/>
              </a:rPr>
              <a:t>Flow</a:t>
            </a:r>
            <a:endParaRPr lang="en-US" b="1" i="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448187-6558-8B46-A6B1-F8809774A2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78" y="2070272"/>
            <a:ext cx="4374898" cy="3714749"/>
          </a:xfrm>
        </p:spPr>
        <p:txBody>
          <a:bodyPr>
            <a:normAutofit/>
          </a:bodyPr>
          <a:lstStyle/>
          <a:p>
            <a:r>
              <a:rPr lang="en-US" altLang="zh-TW" sz="2800" dirty="0">
                <a:latin typeface="Calibri" panose="020F0502020204030204" pitchFamily="34" charset="0"/>
                <a:cs typeface="Calibri" panose="020F0502020204030204" pitchFamily="34" charset="0"/>
              </a:rPr>
              <a:t>Set</a:t>
            </a:r>
            <a:r>
              <a:rPr lang="zh-TW" alt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TW" sz="2800" dirty="0">
                <a:latin typeface="Calibri" panose="020F0502020204030204" pitchFamily="34" charset="0"/>
                <a:cs typeface="Calibri" panose="020F0502020204030204" pitchFamily="34" charset="0"/>
              </a:rPr>
              <a:t>up</a:t>
            </a:r>
            <a:r>
              <a:rPr lang="zh-TW" alt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TW" sz="2800" dirty="0">
                <a:latin typeface="Calibri" panose="020F0502020204030204" pitchFamily="34" charset="0"/>
                <a:cs typeface="Calibri" panose="020F0502020204030204" pitchFamily="34" charset="0"/>
              </a:rPr>
              <a:t>connections</a:t>
            </a:r>
          </a:p>
          <a:p>
            <a:pPr lvl="1" algn="just"/>
            <a: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  <a:t>Connect</a:t>
            </a:r>
            <a:r>
              <a:rPr lang="zh-TW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lang="zh-TW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  <a:t>application</a:t>
            </a:r>
            <a:r>
              <a:rPr lang="zh-TW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  <a:t>to</a:t>
            </a:r>
            <a:r>
              <a:rPr lang="zh-TW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lang="zh-TW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  <a:t>phone</a:t>
            </a:r>
            <a:r>
              <a:rPr lang="zh-TW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  <a:t>and</a:t>
            </a:r>
            <a:r>
              <a:rPr lang="zh-TW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lang="zh-TW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  <a:t>sensor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356D6936-E603-4940-8CB8-559F8A8025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7468" y="1965168"/>
            <a:ext cx="6906785" cy="453517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54E57D7-AB6C-F148-888C-8D946671BF98}"/>
              </a:ext>
            </a:extLst>
          </p:cNvPr>
          <p:cNvSpPr txBox="1"/>
          <p:nvPr/>
        </p:nvSpPr>
        <p:spPr>
          <a:xfrm>
            <a:off x="10020403" y="2284140"/>
            <a:ext cx="1798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i="1" dirty="0">
                <a:solidFill>
                  <a:schemeClr val="bg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Tramontana</a:t>
            </a:r>
            <a:r>
              <a:rPr lang="zh-TW" altLang="en-US" i="1" dirty="0">
                <a:solidFill>
                  <a:schemeClr val="bg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TW" i="1" dirty="0">
                <a:solidFill>
                  <a:schemeClr val="bg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App</a:t>
            </a:r>
          </a:p>
        </p:txBody>
      </p:sp>
    </p:spTree>
    <p:extLst>
      <p:ext uri="{BB962C8B-B14F-4D97-AF65-F5344CB8AC3E}">
        <p14:creationId xmlns:p14="http://schemas.microsoft.com/office/powerpoint/2010/main" val="38998408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3CEFC-A867-5049-A0C3-6DBDFB171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424245"/>
            <a:ext cx="10353762" cy="1257300"/>
          </a:xfrm>
        </p:spPr>
        <p:txBody>
          <a:bodyPr/>
          <a:lstStyle/>
          <a:p>
            <a:r>
              <a:rPr lang="en-US" altLang="zh-TW" b="1" i="0" dirty="0">
                <a:latin typeface="Aharoni" panose="02010803020104030203" pitchFamily="2" charset="-79"/>
                <a:cs typeface="Aharoni" panose="02010803020104030203" pitchFamily="2" charset="-79"/>
              </a:rPr>
              <a:t>Program</a:t>
            </a:r>
            <a:r>
              <a:rPr lang="zh-TW" altLang="en-US" b="1" i="0" dirty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altLang="zh-TW" b="1" i="0" dirty="0">
                <a:latin typeface="Aharoni" panose="02010803020104030203" pitchFamily="2" charset="-79"/>
                <a:cs typeface="Aharoni" panose="02010803020104030203" pitchFamily="2" charset="-79"/>
              </a:rPr>
              <a:t>Flow</a:t>
            </a:r>
            <a:endParaRPr lang="en-US" b="1" i="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448187-6558-8B46-A6B1-F8809774A2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524" y="2045559"/>
            <a:ext cx="4896115" cy="3714749"/>
          </a:xfrm>
        </p:spPr>
        <p:txBody>
          <a:bodyPr>
            <a:normAutofit/>
          </a:bodyPr>
          <a:lstStyle/>
          <a:p>
            <a:pPr algn="just"/>
            <a:r>
              <a:rPr lang="en-US" altLang="zh-TW" sz="2800">
                <a:latin typeface="Calibri" panose="020F0502020204030204" pitchFamily="34" charset="0"/>
                <a:cs typeface="Calibri" panose="020F0502020204030204" pitchFamily="34" charset="0"/>
              </a:rPr>
              <a:t>Position mapping</a:t>
            </a:r>
            <a:endParaRPr lang="en-US" altLang="zh-TW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 algn="just"/>
            <a: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  <a:t>Get</a:t>
            </a:r>
            <a:r>
              <a:rPr lang="zh-TW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lang="zh-TW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  <a:t>sensor</a:t>
            </a:r>
            <a:r>
              <a:rPr lang="zh-TW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  <a:t>values</a:t>
            </a:r>
            <a:r>
              <a:rPr lang="zh-TW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  <a:t>at</a:t>
            </a:r>
            <a:r>
              <a:rPr lang="zh-TW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lang="zh-TW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  <a:t>top-left</a:t>
            </a:r>
            <a:r>
              <a:rPr lang="zh-TW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  <a:t>corner</a:t>
            </a:r>
            <a:r>
              <a:rPr lang="zh-TW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  <a:t>&amp;</a:t>
            </a:r>
            <a:r>
              <a:rPr lang="zh-TW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lang="zh-TW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  <a:t>bottom-right</a:t>
            </a:r>
            <a:r>
              <a:rPr lang="zh-TW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  <a:t>corner</a:t>
            </a:r>
            <a:r>
              <a:rPr lang="zh-TW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  <a:t>in</a:t>
            </a:r>
            <a:r>
              <a:rPr lang="zh-TW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lang="zh-TW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  <a:t>space.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532A760E-AEED-F140-8D05-D8C1EBDFCC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4493" y="1866900"/>
            <a:ext cx="6450755" cy="4787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6095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3CEFC-A867-5049-A0C3-6DBDFB171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424245"/>
            <a:ext cx="10353762" cy="1257300"/>
          </a:xfrm>
        </p:spPr>
        <p:txBody>
          <a:bodyPr/>
          <a:lstStyle/>
          <a:p>
            <a:r>
              <a:rPr lang="en-US" altLang="zh-TW" b="1" i="0" dirty="0">
                <a:latin typeface="Aharoni" panose="02010803020104030203" pitchFamily="2" charset="-79"/>
                <a:cs typeface="Aharoni" panose="02010803020104030203" pitchFamily="2" charset="-79"/>
              </a:rPr>
              <a:t>Program</a:t>
            </a:r>
            <a:r>
              <a:rPr lang="zh-TW" altLang="en-US" b="1" i="0" dirty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altLang="zh-TW" b="1" i="0" dirty="0">
                <a:latin typeface="Aharoni" panose="02010803020104030203" pitchFamily="2" charset="-79"/>
                <a:cs typeface="Aharoni" panose="02010803020104030203" pitchFamily="2" charset="-79"/>
              </a:rPr>
              <a:t>Flow</a:t>
            </a:r>
            <a:endParaRPr lang="en-US" b="1" i="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448187-6558-8B46-A6B1-F8809774A2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232" y="2070272"/>
            <a:ext cx="4896115" cy="3714749"/>
          </a:xfrm>
        </p:spPr>
        <p:txBody>
          <a:bodyPr>
            <a:normAutofit/>
          </a:bodyPr>
          <a:lstStyle/>
          <a:p>
            <a:pPr algn="just"/>
            <a:r>
              <a:rPr lang="en-US" altLang="zh-TW" sz="2800" dirty="0">
                <a:latin typeface="Calibri" panose="020F0502020204030204" pitchFamily="34" charset="0"/>
                <a:cs typeface="Calibri" panose="020F0502020204030204" pitchFamily="34" charset="0"/>
              </a:rPr>
              <a:t>Upload</a:t>
            </a:r>
            <a:r>
              <a:rPr lang="zh-TW" alt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TW" sz="2800" dirty="0">
                <a:latin typeface="Calibri" panose="020F0502020204030204" pitchFamily="34" charset="0"/>
                <a:cs typeface="Calibri" panose="020F0502020204030204" pitchFamily="34" charset="0"/>
              </a:rPr>
              <a:t>image</a:t>
            </a:r>
          </a:p>
          <a:p>
            <a:pPr lvl="1" algn="just"/>
            <a: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  <a:t>Generate</a:t>
            </a:r>
            <a:r>
              <a:rPr lang="zh-TW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  <a:t>picture</a:t>
            </a:r>
            <a:r>
              <a:rPr lang="zh-TW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  <a:t>pieces</a:t>
            </a:r>
            <a:r>
              <a:rPr lang="zh-TW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  <a:t>from</a:t>
            </a:r>
            <a:r>
              <a:rPr lang="zh-TW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lang="zh-TW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  <a:t>image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B80463D2-E7B4-BF4F-8807-797BEA0922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3545" y="1669192"/>
            <a:ext cx="6128931" cy="499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4183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3CEFC-A867-5049-A0C3-6DBDFB171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424245"/>
            <a:ext cx="10353762" cy="1257300"/>
          </a:xfrm>
        </p:spPr>
        <p:txBody>
          <a:bodyPr/>
          <a:lstStyle/>
          <a:p>
            <a:r>
              <a:rPr lang="en-US" altLang="zh-TW" b="1" i="0" dirty="0">
                <a:latin typeface="Aharoni" panose="02010803020104030203" pitchFamily="2" charset="-79"/>
                <a:cs typeface="Aharoni" panose="02010803020104030203" pitchFamily="2" charset="-79"/>
              </a:rPr>
              <a:t>Program</a:t>
            </a:r>
            <a:r>
              <a:rPr lang="zh-TW" altLang="en-US" b="1" i="0" dirty="0"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altLang="zh-TW" b="1" i="0" dirty="0">
                <a:latin typeface="Aharoni" panose="02010803020104030203" pitchFamily="2" charset="-79"/>
                <a:cs typeface="Aharoni" panose="02010803020104030203" pitchFamily="2" charset="-79"/>
              </a:rPr>
              <a:t>Flow</a:t>
            </a:r>
            <a:endParaRPr lang="en-US" b="1" i="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448187-6558-8B46-A6B1-F8809774A2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914" y="1663012"/>
            <a:ext cx="4374292" cy="4991099"/>
          </a:xfrm>
        </p:spPr>
        <p:txBody>
          <a:bodyPr>
            <a:normAutofit/>
          </a:bodyPr>
          <a:lstStyle/>
          <a:p>
            <a:pPr algn="just"/>
            <a:r>
              <a:rPr lang="en-US" altLang="zh-TW" sz="2800" dirty="0">
                <a:latin typeface="Calibri" panose="020F0502020204030204" pitchFamily="34" charset="0"/>
                <a:cs typeface="Calibri" panose="020F0502020204030204" pitchFamily="34" charset="0"/>
              </a:rPr>
              <a:t>Begin</a:t>
            </a:r>
            <a:r>
              <a:rPr lang="zh-TW" alt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TW" sz="2800" dirty="0">
                <a:latin typeface="Calibri" panose="020F0502020204030204" pitchFamily="34" charset="0"/>
                <a:cs typeface="Calibri" panose="020F0502020204030204" pitchFamily="34" charset="0"/>
              </a:rPr>
              <a:t>game</a:t>
            </a:r>
            <a:r>
              <a:rPr lang="zh-TW" alt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TW" sz="2800" dirty="0">
                <a:latin typeface="Calibri" panose="020F0502020204030204" pitchFamily="34" charset="0"/>
                <a:cs typeface="Calibri" panose="020F0502020204030204" pitchFamily="34" charset="0"/>
              </a:rPr>
              <a:t>loop</a:t>
            </a:r>
          </a:p>
          <a:p>
            <a:pPr lvl="1" algn="just"/>
            <a: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  <a:t>Update</a:t>
            </a:r>
            <a:r>
              <a:rPr lang="zh-TW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  <a:t>player</a:t>
            </a:r>
            <a:r>
              <a:rPr lang="zh-TW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  <a:t>position</a:t>
            </a:r>
          </a:p>
          <a:p>
            <a:pPr lvl="1" algn="just"/>
            <a: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  <a:t>Draw</a:t>
            </a:r>
            <a:r>
              <a:rPr lang="zh-TW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  <a:t>picture</a:t>
            </a:r>
            <a:r>
              <a:rPr lang="zh-TW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  <a:t>pieces</a:t>
            </a:r>
          </a:p>
          <a:p>
            <a:pPr lvl="1" algn="just"/>
            <a: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  <a:t>TouchHandler</a:t>
            </a:r>
          </a:p>
        </p:txBody>
      </p:sp>
      <p:pic>
        <p:nvPicPr>
          <p:cNvPr id="6" name="Picture 5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AE9B4F57-295D-5142-AD18-E2B4766E49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2634"/>
          <a:stretch/>
        </p:blipFill>
        <p:spPr>
          <a:xfrm>
            <a:off x="4856206" y="1861900"/>
            <a:ext cx="7130046" cy="4611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87564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5278C-69C1-0E4A-B101-EE9CC141D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424245"/>
            <a:ext cx="10353762" cy="1257300"/>
          </a:xfrm>
        </p:spPr>
        <p:txBody>
          <a:bodyPr/>
          <a:lstStyle/>
          <a:p>
            <a:r>
              <a:rPr lang="en-US" altLang="zh-TW" i="0" dirty="0">
                <a:latin typeface="Aharoni" panose="02010803020104030203" pitchFamily="2" charset="-79"/>
                <a:cs typeface="Aharoni" panose="02010803020104030203" pitchFamily="2" charset="-79"/>
              </a:rPr>
              <a:t>Demo</a:t>
            </a:r>
            <a:endParaRPr lang="en-US" i="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7" name="Online Media 6" descr="Missing_Pieces_Demo_720p">
            <a:hlinkClick r:id="" action="ppaction://media"/>
            <a:extLst>
              <a:ext uri="{FF2B5EF4-FFF2-40B4-BE49-F238E27FC236}">
                <a16:creationId xmlns:a16="http://schemas.microsoft.com/office/drawing/2014/main" id="{B0BF0707-6EDC-FB48-8423-EFB8860492C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73818" y="1743330"/>
            <a:ext cx="8433716" cy="4743965"/>
          </a:xfrm>
        </p:spPr>
      </p:pic>
    </p:spTree>
    <p:extLst>
      <p:ext uri="{BB962C8B-B14F-4D97-AF65-F5344CB8AC3E}">
        <p14:creationId xmlns:p14="http://schemas.microsoft.com/office/powerpoint/2010/main" val="2750715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32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AnalogousFromLightSeedLeftStep">
      <a:dk1>
        <a:srgbClr val="000000"/>
      </a:dk1>
      <a:lt1>
        <a:srgbClr val="FFFFFF"/>
      </a:lt1>
      <a:dk2>
        <a:srgbClr val="233D3F"/>
      </a:dk2>
      <a:lt2>
        <a:srgbClr val="E8E7E2"/>
      </a:lt2>
      <a:accent1>
        <a:srgbClr val="8B95D1"/>
      </a:accent1>
      <a:accent2>
        <a:srgbClr val="71A2C7"/>
      </a:accent2>
      <a:accent3>
        <a:srgbClr val="73ACAD"/>
      </a:accent3>
      <a:accent4>
        <a:srgbClr val="66B394"/>
      </a:accent4>
      <a:accent5>
        <a:srgbClr val="71B27D"/>
      </a:accent5>
      <a:accent6>
        <a:srgbClr val="77B265"/>
      </a:accent6>
      <a:hlink>
        <a:srgbClr val="8B8354"/>
      </a:hlink>
      <a:folHlink>
        <a:srgbClr val="828282"/>
      </a:folHlink>
    </a:clrScheme>
    <a:fontScheme name="Slate">
      <a:majorFont>
        <a:latin typeface="Goudy Old Style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oudy Old Style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961</TotalTime>
  <Words>104</Words>
  <Application>Microsoft Macintosh PowerPoint</Application>
  <PresentationFormat>Widescreen</PresentationFormat>
  <Paragraphs>40</Paragraphs>
  <Slides>8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Aharoni</vt:lpstr>
      <vt:lpstr>Calibri</vt:lpstr>
      <vt:lpstr>Goudy Old Style</vt:lpstr>
      <vt:lpstr>Wingdings 2</vt:lpstr>
      <vt:lpstr>SlateVTI</vt:lpstr>
      <vt:lpstr>Missing Pieces</vt:lpstr>
      <vt:lpstr>Components</vt:lpstr>
      <vt:lpstr>Distance Sensor</vt:lpstr>
      <vt:lpstr>Program Flow</vt:lpstr>
      <vt:lpstr>Program Flow</vt:lpstr>
      <vt:lpstr>Program Flow</vt:lpstr>
      <vt:lpstr>Program Flow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Missing Pieces</dc:title>
  <dc:creator>宜潔 李</dc:creator>
  <cp:lastModifiedBy>宜潔 李</cp:lastModifiedBy>
  <cp:revision>2</cp:revision>
  <dcterms:created xsi:type="dcterms:W3CDTF">2019-11-26T05:45:36Z</dcterms:created>
  <dcterms:modified xsi:type="dcterms:W3CDTF">2019-12-06T22:32:24Z</dcterms:modified>
</cp:coreProperties>
</file>